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91" r:id="rId11"/>
    <p:sldId id="292" r:id="rId12"/>
    <p:sldId id="293" r:id="rId13"/>
    <p:sldId id="294" r:id="rId14"/>
    <p:sldId id="303" r:id="rId15"/>
    <p:sldId id="269" r:id="rId16"/>
    <p:sldId id="295" r:id="rId17"/>
    <p:sldId id="297" r:id="rId18"/>
    <p:sldId id="296" r:id="rId19"/>
    <p:sldId id="298" r:id="rId20"/>
    <p:sldId id="299" r:id="rId21"/>
    <p:sldId id="300" r:id="rId22"/>
    <p:sldId id="301" r:id="rId23"/>
    <p:sldId id="302" r:id="rId24"/>
    <p:sldId id="304" r:id="rId25"/>
    <p:sldId id="272" r:id="rId26"/>
    <p:sldId id="305" r:id="rId27"/>
    <p:sldId id="306" r:id="rId28"/>
    <p:sldId id="307" r:id="rId29"/>
    <p:sldId id="309" r:id="rId30"/>
    <p:sldId id="310" r:id="rId31"/>
    <p:sldId id="311" r:id="rId32"/>
    <p:sldId id="312" r:id="rId33"/>
    <p:sldId id="313" r:id="rId34"/>
    <p:sldId id="276" r:id="rId35"/>
    <p:sldId id="273" r:id="rId36"/>
    <p:sldId id="287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Klein" panose="020B0604020202020204" charset="0"/>
      <p:regular r:id="rId42"/>
    </p:embeddedFont>
    <p:embeddedFont>
      <p:font typeface="Klein Heavy" panose="020B0604020202020204" charset="0"/>
      <p:regular r:id="rId43"/>
    </p:embeddedFont>
    <p:embeddedFont>
      <p:font typeface="Norwester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2D"/>
    <a:srgbClr val="21D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22" autoAdjust="0"/>
  </p:normalViewPr>
  <p:slideViewPr>
    <p:cSldViewPr>
      <p:cViewPr varScale="1">
        <p:scale>
          <a:sx n="46" d="100"/>
          <a:sy n="46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7500" y="-3911509"/>
            <a:ext cx="12330590" cy="12791547"/>
          </a:xfrm>
          <a:custGeom>
            <a:avLst/>
            <a:gdLst/>
            <a:ahLst/>
            <a:cxnLst/>
            <a:rect l="l" t="t" r="r" b="b"/>
            <a:pathLst>
              <a:path w="12330590" h="12791547">
                <a:moveTo>
                  <a:pt x="0" y="0"/>
                </a:moveTo>
                <a:lnTo>
                  <a:pt x="12330590" y="0"/>
                </a:lnTo>
                <a:lnTo>
                  <a:pt x="12330590" y="12791547"/>
                </a:lnTo>
                <a:lnTo>
                  <a:pt x="0" y="1279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28260">
            <a:off x="6355700" y="-2983316"/>
            <a:ext cx="10834189" cy="10935160"/>
          </a:xfrm>
          <a:custGeom>
            <a:avLst/>
            <a:gdLst/>
            <a:ahLst/>
            <a:cxnLst/>
            <a:rect l="l" t="t" r="r" b="b"/>
            <a:pathLst>
              <a:path w="10834189" h="10935160">
                <a:moveTo>
                  <a:pt x="0" y="0"/>
                </a:moveTo>
                <a:lnTo>
                  <a:pt x="10834189" y="0"/>
                </a:lnTo>
                <a:lnTo>
                  <a:pt x="10834189" y="10935160"/>
                </a:lnTo>
                <a:lnTo>
                  <a:pt x="0" y="10935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36665" y="1507699"/>
            <a:ext cx="10005976" cy="31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94"/>
              </a:lnSpc>
            </a:pPr>
            <a:r>
              <a:rPr lang="en-US" sz="27066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RRMS</a:t>
            </a:r>
          </a:p>
        </p:txBody>
      </p:sp>
      <p:sp>
        <p:nvSpPr>
          <p:cNvPr id="5" name="Freeform 5"/>
          <p:cNvSpPr/>
          <p:nvPr/>
        </p:nvSpPr>
        <p:spPr>
          <a:xfrm rot="-6328260">
            <a:off x="6454072" y="-3354684"/>
            <a:ext cx="11655667" cy="11764294"/>
          </a:xfrm>
          <a:custGeom>
            <a:avLst/>
            <a:gdLst/>
            <a:ahLst/>
            <a:cxnLst/>
            <a:rect l="l" t="t" r="r" b="b"/>
            <a:pathLst>
              <a:path w="11655667" h="11764294">
                <a:moveTo>
                  <a:pt x="0" y="0"/>
                </a:moveTo>
                <a:lnTo>
                  <a:pt x="11655667" y="0"/>
                </a:lnTo>
                <a:lnTo>
                  <a:pt x="11655667" y="11764294"/>
                </a:lnTo>
                <a:lnTo>
                  <a:pt x="0" y="1176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2700000">
            <a:off x="2534999" y="2401594"/>
            <a:ext cx="1143491" cy="1143491"/>
            <a:chOff x="0" y="0"/>
            <a:chExt cx="1524655" cy="152465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79984"/>
              <a:ext cx="1524655" cy="564687"/>
              <a:chOff x="0" y="0"/>
              <a:chExt cx="812800" cy="30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0" y="479984"/>
              <a:ext cx="1524655" cy="564687"/>
              <a:chOff x="0" y="0"/>
              <a:chExt cx="812800" cy="3010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6824074" y="4709082"/>
            <a:ext cx="10745180" cy="196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8000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Restaurant Reservation</a:t>
            </a:r>
          </a:p>
          <a:p>
            <a:pPr algn="l">
              <a:lnSpc>
                <a:spcPts val="5040"/>
              </a:lnSpc>
            </a:pPr>
            <a:endParaRPr lang="en-US" sz="8000" dirty="0">
              <a:solidFill>
                <a:srgbClr val="000000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algn="l">
              <a:lnSpc>
                <a:spcPts val="5040"/>
              </a:lnSpc>
            </a:pPr>
            <a:r>
              <a:rPr lang="en-US" sz="8000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 Management</a:t>
            </a:r>
          </a:p>
        </p:txBody>
      </p:sp>
      <p:sp>
        <p:nvSpPr>
          <p:cNvPr id="14" name="Freeform 14"/>
          <p:cNvSpPr/>
          <p:nvPr/>
        </p:nvSpPr>
        <p:spPr>
          <a:xfrm rot="-5400000">
            <a:off x="276072" y="1655509"/>
            <a:ext cx="2516385" cy="1262768"/>
          </a:xfrm>
          <a:custGeom>
            <a:avLst/>
            <a:gdLst/>
            <a:ahLst/>
            <a:cxnLst/>
            <a:rect l="l" t="t" r="r" b="b"/>
            <a:pathLst>
              <a:path w="2516385" h="1262768">
                <a:moveTo>
                  <a:pt x="0" y="0"/>
                </a:moveTo>
                <a:lnTo>
                  <a:pt x="2516385" y="0"/>
                </a:lnTo>
                <a:lnTo>
                  <a:pt x="2516385" y="1262768"/>
                </a:lnTo>
                <a:lnTo>
                  <a:pt x="0" y="1262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40687" y="1028700"/>
            <a:ext cx="1132116" cy="1132116"/>
          </a:xfrm>
          <a:custGeom>
            <a:avLst/>
            <a:gdLst/>
            <a:ahLst/>
            <a:cxnLst/>
            <a:rect l="l" t="t" r="r" b="b"/>
            <a:pathLst>
              <a:path w="1132116" h="1132116">
                <a:moveTo>
                  <a:pt x="0" y="0"/>
                </a:moveTo>
                <a:lnTo>
                  <a:pt x="1132116" y="0"/>
                </a:lnTo>
                <a:lnTo>
                  <a:pt x="1132116" y="1132116"/>
                </a:lnTo>
                <a:lnTo>
                  <a:pt x="0" y="1132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63213" y="1624557"/>
            <a:ext cx="595857" cy="595857"/>
          </a:xfrm>
          <a:custGeom>
            <a:avLst/>
            <a:gdLst/>
            <a:ahLst/>
            <a:cxnLst/>
            <a:rect l="l" t="t" r="r" b="b"/>
            <a:pathLst>
              <a:path w="595857" h="595857">
                <a:moveTo>
                  <a:pt x="0" y="0"/>
                </a:moveTo>
                <a:lnTo>
                  <a:pt x="595856" y="0"/>
                </a:lnTo>
                <a:lnTo>
                  <a:pt x="595856" y="595857"/>
                </a:lnTo>
                <a:lnTo>
                  <a:pt x="0" y="59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700000">
            <a:off x="7526675" y="8134604"/>
            <a:ext cx="601844" cy="601844"/>
            <a:chOff x="0" y="0"/>
            <a:chExt cx="802459" cy="80245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252626"/>
              <a:ext cx="802459" cy="297207"/>
              <a:chOff x="0" y="0"/>
              <a:chExt cx="812800" cy="3010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5400000">
              <a:off x="0" y="252626"/>
              <a:ext cx="802459" cy="297207"/>
              <a:chOff x="0" y="0"/>
              <a:chExt cx="812800" cy="30103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-2432799" y="3781910"/>
            <a:ext cx="8283435" cy="9307230"/>
          </a:xfrm>
          <a:custGeom>
            <a:avLst/>
            <a:gdLst/>
            <a:ahLst/>
            <a:cxnLst/>
            <a:rect l="l" t="t" r="r" b="b"/>
            <a:pathLst>
              <a:path w="8283435" h="9307230">
                <a:moveTo>
                  <a:pt x="0" y="0"/>
                </a:moveTo>
                <a:lnTo>
                  <a:pt x="8283435" y="0"/>
                </a:lnTo>
                <a:lnTo>
                  <a:pt x="8283435" y="9307230"/>
                </a:lnTo>
                <a:lnTo>
                  <a:pt x="0" y="9307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0" y="717868"/>
            <a:ext cx="19697700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2.2.2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Menu section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 rotWithShape="1">
          <a:blip r:embed="rId2"/>
          <a:srcRect t="16248" b="5074"/>
          <a:stretch/>
        </p:blipFill>
        <p:spPr bwMode="auto">
          <a:xfrm>
            <a:off x="1446276" y="2529078"/>
            <a:ext cx="15014448" cy="7324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233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0" y="657765"/>
            <a:ext cx="20574000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2.2.3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Tables section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6276" y="2860005"/>
            <a:ext cx="15014448" cy="6662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48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700" y="591554"/>
            <a:ext cx="16421100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2.2.4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Feedbacks section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6276" y="2892928"/>
            <a:ext cx="15014448" cy="6596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761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6649701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2.2.5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Contact us section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3257" y="2892928"/>
            <a:ext cx="14960486" cy="6596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4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6649701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2.2.6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My profile section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0707" y="2892928"/>
            <a:ext cx="14825586" cy="6596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88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401" y="6913738"/>
            <a:ext cx="10381800" cy="205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Menu 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325" y="2642794"/>
            <a:ext cx="6848476" cy="5296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2.3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E8390-8F99-4551-BDF9-6F1CF865A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2354738"/>
            <a:ext cx="5577024" cy="5577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5786043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2.3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Menu page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452" y="2892928"/>
            <a:ext cx="14812095" cy="6596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937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401" y="6913738"/>
            <a:ext cx="10381800" cy="205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Tables 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0744" y="2495153"/>
            <a:ext cx="3124201" cy="5296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0A2819-A911-4AB0-B817-87BCA103FC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97" y="3285146"/>
            <a:ext cx="3379259" cy="33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5786043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2.3.1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Tables page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452" y="2925644"/>
            <a:ext cx="14812095" cy="6531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466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5786043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2.3.2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Table reservation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0912" y="2925644"/>
            <a:ext cx="14665174" cy="6531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746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938556" y="-1404371"/>
            <a:ext cx="8283435" cy="9307230"/>
          </a:xfrm>
          <a:custGeom>
            <a:avLst/>
            <a:gdLst/>
            <a:ahLst/>
            <a:cxnLst/>
            <a:rect l="l" t="t" r="r" b="b"/>
            <a:pathLst>
              <a:path w="8283435" h="9307230">
                <a:moveTo>
                  <a:pt x="0" y="9307230"/>
                </a:moveTo>
                <a:lnTo>
                  <a:pt x="8283435" y="9307230"/>
                </a:lnTo>
                <a:lnTo>
                  <a:pt x="8283435" y="0"/>
                </a:lnTo>
                <a:lnTo>
                  <a:pt x="0" y="0"/>
                </a:lnTo>
                <a:lnTo>
                  <a:pt x="0" y="93072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623060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TABLE OF </a:t>
            </a:r>
            <a:r>
              <a:rPr lang="en-US" sz="9999" b="1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0401" y="5101565"/>
            <a:ext cx="4179583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Problem and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92134" y="5101565"/>
            <a:ext cx="2883342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Our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0402" y="8199831"/>
            <a:ext cx="4693798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Our website’s limitation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2134" y="8199831"/>
            <a:ext cx="4238066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Tools used &amp; 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2240" y="3083325"/>
            <a:ext cx="5817160" cy="2090998"/>
            <a:chOff x="0" y="-9525"/>
            <a:chExt cx="7756212" cy="2787997"/>
          </a:xfrm>
        </p:grpSpPr>
        <p:sp>
          <p:nvSpPr>
            <p:cNvPr id="9" name="TextBox 9"/>
            <p:cNvSpPr txBox="1"/>
            <p:nvPr/>
          </p:nvSpPr>
          <p:spPr>
            <a:xfrm>
              <a:off x="1844958" y="200966"/>
              <a:ext cx="5911254" cy="10926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364"/>
                </a:lnSpc>
                <a:spcBef>
                  <a:spcPct val="0"/>
                </a:spcBef>
              </a:pPr>
              <a:r>
                <a:rPr lang="en-US" sz="5303" b="1" dirty="0">
                  <a:solidFill>
                    <a:srgbClr val="000000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Introduction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693405" cy="2787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6470"/>
                </a:lnSpc>
                <a:spcBef>
                  <a:spcPct val="0"/>
                </a:spcBef>
              </a:pPr>
              <a:r>
                <a:rPr lang="en-US" sz="13725" b="1">
                  <a:solidFill>
                    <a:srgbClr val="FFFFFF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88970" y="3083325"/>
            <a:ext cx="7189030" cy="2090998"/>
            <a:chOff x="0" y="-9525"/>
            <a:chExt cx="9585372" cy="2787997"/>
          </a:xfrm>
        </p:grpSpPr>
        <p:sp>
          <p:nvSpPr>
            <p:cNvPr id="12" name="TextBox 12"/>
            <p:cNvSpPr txBox="1"/>
            <p:nvPr/>
          </p:nvSpPr>
          <p:spPr>
            <a:xfrm>
              <a:off x="1953350" y="200966"/>
              <a:ext cx="7632022" cy="10926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364"/>
                </a:lnSpc>
                <a:spcBef>
                  <a:spcPct val="0"/>
                </a:spcBef>
              </a:pPr>
              <a:r>
                <a:rPr lang="en-US" sz="5303" b="1" u="none" strike="noStrike" dirty="0">
                  <a:solidFill>
                    <a:srgbClr val="000000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RRMS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693405" cy="2787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6470"/>
                </a:lnSpc>
                <a:spcBef>
                  <a:spcPct val="0"/>
                </a:spcBef>
              </a:pPr>
              <a:r>
                <a:rPr lang="en-US" sz="13725" b="1">
                  <a:solidFill>
                    <a:srgbClr val="FFFFFF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2240" y="6165983"/>
            <a:ext cx="5588560" cy="2090998"/>
            <a:chOff x="0" y="-9525"/>
            <a:chExt cx="7451414" cy="2787997"/>
          </a:xfrm>
        </p:grpSpPr>
        <p:sp>
          <p:nvSpPr>
            <p:cNvPr id="15" name="TextBox 15"/>
            <p:cNvSpPr txBox="1"/>
            <p:nvPr/>
          </p:nvSpPr>
          <p:spPr>
            <a:xfrm>
              <a:off x="1878636" y="200966"/>
              <a:ext cx="5572778" cy="10926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364"/>
                </a:lnSpc>
                <a:spcBef>
                  <a:spcPct val="0"/>
                </a:spcBef>
              </a:pPr>
              <a:r>
                <a:rPr lang="en-US" sz="5303" b="1" u="none" strike="noStrike" dirty="0">
                  <a:solidFill>
                    <a:srgbClr val="000000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Limitations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693405" cy="2787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6470"/>
                </a:lnSpc>
                <a:spcBef>
                  <a:spcPct val="0"/>
                </a:spcBef>
              </a:pPr>
              <a:r>
                <a:rPr lang="en-US" sz="13725" b="1">
                  <a:solidFill>
                    <a:srgbClr val="FFFFFF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65170" y="6165983"/>
            <a:ext cx="5326929" cy="2090998"/>
            <a:chOff x="0" y="-9525"/>
            <a:chExt cx="7102572" cy="2787997"/>
          </a:xfrm>
        </p:grpSpPr>
        <p:sp>
          <p:nvSpPr>
            <p:cNvPr id="18" name="TextBox 18"/>
            <p:cNvSpPr txBox="1"/>
            <p:nvPr/>
          </p:nvSpPr>
          <p:spPr>
            <a:xfrm>
              <a:off x="1861797" y="200965"/>
              <a:ext cx="5240775" cy="1092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64"/>
                </a:lnSpc>
              </a:pPr>
              <a:r>
                <a:rPr lang="en-US" sz="5303" b="1" dirty="0">
                  <a:solidFill>
                    <a:srgbClr val="000000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Ending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693405" cy="2787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6470"/>
                </a:lnSpc>
                <a:spcBef>
                  <a:spcPct val="0"/>
                </a:spcBef>
              </a:pPr>
              <a:r>
                <a:rPr lang="en-US" sz="13725" b="1">
                  <a:solidFill>
                    <a:srgbClr val="FFFFFF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343" y="126145"/>
            <a:ext cx="17363728" cy="205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2.3.3 </a:t>
            </a: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Let’s stop here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E8390-8F99-4551-BDF9-6F1CF865A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2354738"/>
            <a:ext cx="5577024" cy="5577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10FCF313-FCE6-4ED6-ADDF-8E450F94A256}"/>
              </a:ext>
            </a:extLst>
          </p:cNvPr>
          <p:cNvSpPr txBox="1"/>
          <p:nvPr/>
        </p:nvSpPr>
        <p:spPr>
          <a:xfrm>
            <a:off x="385929" y="2076532"/>
            <a:ext cx="10629733" cy="383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7200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A minor issue will </a:t>
            </a:r>
          </a:p>
          <a:p>
            <a:pPr lvl="0">
              <a:lnSpc>
                <a:spcPts val="9999"/>
              </a:lnSpc>
            </a:pPr>
            <a:r>
              <a:rPr lang="en-US" sz="7200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face every reservation</a:t>
            </a:r>
          </a:p>
          <a:p>
            <a:pPr lvl="0">
              <a:lnSpc>
                <a:spcPts val="9999"/>
              </a:lnSpc>
            </a:pPr>
            <a:r>
              <a:rPr lang="en-US" sz="7200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system</a:t>
            </a:r>
            <a:endParaRPr lang="en-US" sz="7200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9027C73E-0454-4975-86C7-294DDA880380}"/>
              </a:ext>
            </a:extLst>
          </p:cNvPr>
          <p:cNvSpPr txBox="1"/>
          <p:nvPr/>
        </p:nvSpPr>
        <p:spPr>
          <a:xfrm>
            <a:off x="61995" y="5657227"/>
            <a:ext cx="12119295" cy="384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Avoiding time conflicts</a:t>
            </a:r>
          </a:p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or reservation overlapping</a:t>
            </a:r>
          </a:p>
        </p:txBody>
      </p:sp>
    </p:spTree>
    <p:extLst>
      <p:ext uri="{BB962C8B-B14F-4D97-AF65-F5344CB8AC3E}">
        <p14:creationId xmlns:p14="http://schemas.microsoft.com/office/powerpoint/2010/main" val="413504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343" y="126145"/>
            <a:ext cx="13353599" cy="205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Let’s stop here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E8390-8F99-4551-BDF9-6F1CF865A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2354738"/>
            <a:ext cx="5577024" cy="5577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10FCF313-FCE6-4ED6-ADDF-8E450F94A256}"/>
              </a:ext>
            </a:extLst>
          </p:cNvPr>
          <p:cNvSpPr txBox="1"/>
          <p:nvPr/>
        </p:nvSpPr>
        <p:spPr>
          <a:xfrm>
            <a:off x="385929" y="2076532"/>
            <a:ext cx="10629733" cy="7650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7200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Our system solves this problem!</a:t>
            </a:r>
          </a:p>
          <a:p>
            <a:pPr lvl="0">
              <a:lnSpc>
                <a:spcPts val="9999"/>
              </a:lnSpc>
            </a:pPr>
            <a:r>
              <a:rPr lang="en-US" sz="7200" b="1" dirty="0">
                <a:latin typeface="Klein Heavy"/>
                <a:ea typeface="Klein Heavy"/>
                <a:cs typeface="Klein Heavy"/>
                <a:sym typeface="Klein Heavy"/>
              </a:rPr>
              <a:t>Just by checking whether this table is reserved at this time or not?</a:t>
            </a:r>
          </a:p>
        </p:txBody>
      </p:sp>
    </p:spTree>
    <p:extLst>
      <p:ext uri="{BB962C8B-B14F-4D97-AF65-F5344CB8AC3E}">
        <p14:creationId xmlns:p14="http://schemas.microsoft.com/office/powerpoint/2010/main" val="218231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6954501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2.3.4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Email confirmation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2510572"/>
            <a:ext cx="10224256" cy="7361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647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401" y="6913738"/>
            <a:ext cx="10381800" cy="205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Admin 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0744" y="2495153"/>
            <a:ext cx="7671256" cy="5296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2.4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E8390-8F99-4551-BDF9-6F1CF865A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3037639"/>
            <a:ext cx="5577024" cy="4211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34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699" y="591554"/>
            <a:ext cx="16954501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2.4.1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Main page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B0521-7AE5-4D3A-AF08-49FC93C50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292" y="2510572"/>
            <a:ext cx="9508416" cy="7361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9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52055" y="349081"/>
            <a:ext cx="129921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2.4.2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Menu page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C946DB-502D-42A4-87CA-BB49FD741B61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055" y="2637645"/>
            <a:ext cx="15530945" cy="7300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52055" y="349081"/>
            <a:ext cx="129921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2.4.3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Menu Edit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C946DB-502D-42A4-87CA-BB49FD741B61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055" y="2863009"/>
            <a:ext cx="15530945" cy="6849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099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52054" y="349081"/>
            <a:ext cx="1568334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2.4.4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Add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 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Menu item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C946DB-502D-42A4-87CA-BB49FD741B61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6526" y="2863009"/>
            <a:ext cx="15464002" cy="6849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734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52055" y="349081"/>
            <a:ext cx="129921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2.4.5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Tables page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C946DB-502D-42A4-87CA-BB49FD741B61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055" y="2863009"/>
            <a:ext cx="15530945" cy="6849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631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52054" y="349081"/>
            <a:ext cx="182741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2.4.6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Add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 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Table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C946DB-502D-42A4-87CA-BB49FD741B61}"/>
              </a:ext>
            </a:extLst>
          </p:cNvPr>
          <p:cNvSpPr/>
          <p:nvPr/>
        </p:nvSpPr>
        <p:spPr>
          <a:xfrm>
            <a:off x="5143500" y="2095500"/>
            <a:ext cx="80010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0389" y="2766478"/>
            <a:ext cx="5807221" cy="6849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348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9516" y="3029104"/>
            <a:ext cx="11389484" cy="205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958"/>
              </a:lnSpc>
              <a:spcBef>
                <a:spcPct val="0"/>
              </a:spcBef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642794"/>
            <a:ext cx="3184514" cy="523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89233" y="7617629"/>
            <a:ext cx="10164074" cy="4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Problem and solution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182600" y="2263606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A13513-A9E2-4127-8279-E835AF0D4FF8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52054" y="349081"/>
            <a:ext cx="182741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2.4.7 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Reservations view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1491" y="2400299"/>
            <a:ext cx="15496309" cy="7537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937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A13513-A9E2-4127-8279-E835AF0D4FF8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8600" y="380255"/>
            <a:ext cx="182741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2.4.8 (</a:t>
            </a:r>
            <a:r>
              <a:rPr lang="en-US" sz="9999" b="1" dirty="0">
                <a:latin typeface="Klein Heavy"/>
                <a:ea typeface="Klein Heavy"/>
                <a:cs typeface="Klein Heavy"/>
                <a:sym typeface="Klein Heavy"/>
              </a:rPr>
              <a:t>View all reservations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43CBAE-8FB1-4338-A4AF-B5CC8A9E6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1491" y="2707712"/>
            <a:ext cx="15496309" cy="692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601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9541" y="3029104"/>
            <a:ext cx="10381800" cy="205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Limits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0025" y="2642794"/>
            <a:ext cx="3184514" cy="529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F4D1B-06EE-4DBC-8ABB-46DCD38C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664" y="2157581"/>
            <a:ext cx="5719763" cy="5719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6795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7" y="3550103"/>
            <a:ext cx="8995385" cy="6736897"/>
            <a:chOff x="0" y="0"/>
            <a:chExt cx="1198434" cy="1329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434" cy="1329020"/>
            </a:xfrm>
            <a:custGeom>
              <a:avLst/>
              <a:gdLst/>
              <a:ahLst/>
              <a:cxnLst/>
              <a:rect l="l" t="t" r="r" b="b"/>
              <a:pathLst>
                <a:path w="1198434" h="1329020">
                  <a:moveTo>
                    <a:pt x="0" y="0"/>
                  </a:moveTo>
                  <a:lnTo>
                    <a:pt x="1198434" y="0"/>
                  </a:lnTo>
                  <a:lnTo>
                    <a:pt x="1198434" y="1329020"/>
                  </a:lnTo>
                  <a:lnTo>
                    <a:pt x="0" y="13290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98434" cy="138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11712" y="3550103"/>
            <a:ext cx="9216299" cy="6736897"/>
            <a:chOff x="0" y="0"/>
            <a:chExt cx="1207963" cy="13290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7963" cy="1329020"/>
            </a:xfrm>
            <a:custGeom>
              <a:avLst/>
              <a:gdLst/>
              <a:ahLst/>
              <a:cxnLst/>
              <a:rect l="l" t="t" r="r" b="b"/>
              <a:pathLst>
                <a:path w="1207963" h="1329020">
                  <a:moveTo>
                    <a:pt x="0" y="0"/>
                  </a:moveTo>
                  <a:lnTo>
                    <a:pt x="1207963" y="0"/>
                  </a:lnTo>
                  <a:lnTo>
                    <a:pt x="1207963" y="1329020"/>
                  </a:lnTo>
                  <a:lnTo>
                    <a:pt x="0" y="13290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7963" cy="138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16432118" y="2292520"/>
            <a:ext cx="2383931" cy="2383931"/>
            <a:chOff x="0" y="0"/>
            <a:chExt cx="3178575" cy="3178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000663"/>
              <a:ext cx="3178575" cy="1177250"/>
              <a:chOff x="0" y="0"/>
              <a:chExt cx="812800" cy="3010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0" y="1000663"/>
              <a:ext cx="3178575" cy="1177250"/>
              <a:chOff x="0" y="0"/>
              <a:chExt cx="812800" cy="3010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19561029">
            <a:off x="-570351" y="3147138"/>
            <a:ext cx="2516385" cy="1262768"/>
          </a:xfrm>
          <a:custGeom>
            <a:avLst/>
            <a:gdLst/>
            <a:ahLst/>
            <a:cxnLst/>
            <a:rect l="l" t="t" r="r" b="b"/>
            <a:pathLst>
              <a:path w="2516385" h="1262768">
                <a:moveTo>
                  <a:pt x="0" y="0"/>
                </a:moveTo>
                <a:lnTo>
                  <a:pt x="2516386" y="0"/>
                </a:lnTo>
                <a:lnTo>
                  <a:pt x="2516386" y="1262767"/>
                </a:lnTo>
                <a:lnTo>
                  <a:pt x="0" y="126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14352" y="7884439"/>
            <a:ext cx="4274308" cy="493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Ordering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48119" y="7656020"/>
            <a:ext cx="4712206" cy="48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r>
              <a:rPr lang="en-US" sz="2839" b="1" u="none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Offers announcement 📢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39519" y="8799279"/>
            <a:ext cx="4610100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Lack of setting an order</a:t>
            </a:r>
            <a:endParaRPr lang="en-US" sz="2800" u="none" dirty="0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65473" y="8479227"/>
            <a:ext cx="4234408" cy="736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Announcing new  offers on the website</a:t>
            </a:r>
            <a:endParaRPr lang="en-US" sz="2800" u="none" dirty="0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0125" y="836468"/>
            <a:ext cx="7610475" cy="152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Limitations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B44944-783D-4C66-A410-096E64775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19" y="3778522"/>
            <a:ext cx="4121417" cy="3910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AD333B-4096-42A2-BC4B-B9F9AA960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473" y="3778522"/>
            <a:ext cx="3877498" cy="38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9541" y="3029104"/>
            <a:ext cx="10381800" cy="410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Tools</a:t>
            </a:r>
          </a:p>
          <a:p>
            <a:pPr algn="l">
              <a:lnSpc>
                <a:spcPts val="15958"/>
              </a:lnSpc>
            </a:pPr>
            <a:r>
              <a:rPr lang="en-US" sz="13298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0025" y="2642794"/>
            <a:ext cx="3184514" cy="529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ar-EG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4</a:t>
            </a:r>
            <a:endParaRPr lang="en-US" sz="34414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983658" y="2354740"/>
            <a:ext cx="16312056" cy="5191423"/>
            <a:chOff x="0" y="0"/>
            <a:chExt cx="21749407" cy="6921898"/>
          </a:xfrm>
        </p:grpSpPr>
        <p:sp>
          <p:nvSpPr>
            <p:cNvPr id="6" name="Freeform 6"/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F4D1B-06EE-4DBC-8ABB-46DCD38C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664" y="2157581"/>
            <a:ext cx="5719763" cy="5719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" y="3550103"/>
            <a:ext cx="6074948" cy="6736897"/>
            <a:chOff x="0" y="0"/>
            <a:chExt cx="1198434" cy="1329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434" cy="1329020"/>
            </a:xfrm>
            <a:custGeom>
              <a:avLst/>
              <a:gdLst/>
              <a:ahLst/>
              <a:cxnLst/>
              <a:rect l="l" t="t" r="r" b="b"/>
              <a:pathLst>
                <a:path w="1198434" h="1329020">
                  <a:moveTo>
                    <a:pt x="0" y="0"/>
                  </a:moveTo>
                  <a:lnTo>
                    <a:pt x="1198434" y="0"/>
                  </a:lnTo>
                  <a:lnTo>
                    <a:pt x="1198434" y="1329020"/>
                  </a:lnTo>
                  <a:lnTo>
                    <a:pt x="0" y="13290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98434" cy="138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1275" y="3550103"/>
            <a:ext cx="6123250" cy="6736897"/>
            <a:chOff x="0" y="0"/>
            <a:chExt cx="1207963" cy="13290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7963" cy="1329020"/>
            </a:xfrm>
            <a:custGeom>
              <a:avLst/>
              <a:gdLst/>
              <a:ahLst/>
              <a:cxnLst/>
              <a:rect l="l" t="t" r="r" b="b"/>
              <a:pathLst>
                <a:path w="1207963" h="1329020">
                  <a:moveTo>
                    <a:pt x="0" y="0"/>
                  </a:moveTo>
                  <a:lnTo>
                    <a:pt x="1207963" y="0"/>
                  </a:lnTo>
                  <a:lnTo>
                    <a:pt x="1207963" y="1329020"/>
                  </a:lnTo>
                  <a:lnTo>
                    <a:pt x="0" y="13290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7963" cy="138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89638" y="3550103"/>
            <a:ext cx="6098362" cy="6736897"/>
            <a:chOff x="0" y="0"/>
            <a:chExt cx="1203053" cy="13290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3053" cy="1329020"/>
            </a:xfrm>
            <a:custGeom>
              <a:avLst/>
              <a:gdLst/>
              <a:ahLst/>
              <a:cxnLst/>
              <a:rect l="l" t="t" r="r" b="b"/>
              <a:pathLst>
                <a:path w="1203053" h="1329020">
                  <a:moveTo>
                    <a:pt x="0" y="0"/>
                  </a:moveTo>
                  <a:lnTo>
                    <a:pt x="1203053" y="0"/>
                  </a:lnTo>
                  <a:lnTo>
                    <a:pt x="1203053" y="1329020"/>
                  </a:lnTo>
                  <a:lnTo>
                    <a:pt x="0" y="1329020"/>
                  </a:lnTo>
                  <a:close/>
                </a:path>
              </a:pathLst>
            </a:custGeom>
            <a:solidFill>
              <a:srgbClr val="12E8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03053" cy="138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16432118" y="2292520"/>
            <a:ext cx="2383931" cy="2383931"/>
            <a:chOff x="0" y="0"/>
            <a:chExt cx="3178575" cy="3178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000663"/>
              <a:ext cx="3178575" cy="1177250"/>
              <a:chOff x="0" y="0"/>
              <a:chExt cx="812800" cy="3010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0" y="1000663"/>
              <a:ext cx="3178575" cy="1177250"/>
              <a:chOff x="0" y="0"/>
              <a:chExt cx="812800" cy="3010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19561029">
            <a:off x="-570351" y="3147138"/>
            <a:ext cx="2516385" cy="1262768"/>
          </a:xfrm>
          <a:custGeom>
            <a:avLst/>
            <a:gdLst/>
            <a:ahLst/>
            <a:cxnLst/>
            <a:rect l="l" t="t" r="r" b="b"/>
            <a:pathLst>
              <a:path w="2516385" h="1262768">
                <a:moveTo>
                  <a:pt x="0" y="0"/>
                </a:moveTo>
                <a:lnTo>
                  <a:pt x="2516386" y="0"/>
                </a:lnTo>
                <a:lnTo>
                  <a:pt x="2516386" y="1262767"/>
                </a:lnTo>
                <a:lnTo>
                  <a:pt x="0" y="126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00125" y="7740032"/>
            <a:ext cx="4274308" cy="493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HTML, CSS &amp; JavaScript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26042" y="7740032"/>
            <a:ext cx="3584045" cy="49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r>
              <a:rPr lang="en-US" sz="2839" b="1" dirty="0" err="1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Postgresql</a:t>
            </a:r>
            <a:r>
              <a:rPr lang="en-US" sz="283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DBMS</a:t>
            </a:r>
            <a:endParaRPr lang="en-US" sz="2839" b="1" u="none" dirty="0">
              <a:solidFill>
                <a:srgbClr val="000000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01243" y="7740032"/>
            <a:ext cx="3584045" cy="49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Python</a:t>
            </a:r>
            <a:endParaRPr lang="en-US" sz="2839" b="1" u="none" dirty="0">
              <a:solidFill>
                <a:srgbClr val="000000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8613775"/>
            <a:ext cx="291306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HTML, CSS for UI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J</a:t>
            </a:r>
            <a:r>
              <a:rPr lang="en-US" sz="20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s for responding data</a:t>
            </a:r>
            <a:endParaRPr lang="en-US" sz="2000" u="none" dirty="0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56165" y="8613775"/>
            <a:ext cx="291306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For managing database</a:t>
            </a:r>
            <a:endParaRPr lang="en-US" sz="2000" u="none" dirty="0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031367" y="8613775"/>
            <a:ext cx="358404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For managing API to interact with database using Flask web framework </a:t>
            </a:r>
            <a:endParaRPr lang="en-US" sz="2000" u="none" dirty="0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0125" y="857250"/>
            <a:ext cx="1623060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Tools </a:t>
            </a:r>
            <a:r>
              <a:rPr lang="en-US" sz="9999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Used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B44944-783D-4C66-A410-096E64775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97" y="4152900"/>
            <a:ext cx="3641984" cy="3498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AD333B-4096-42A2-BC4B-B9F9AA960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95" y="3739717"/>
            <a:ext cx="3877498" cy="4000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EA0B35-71ED-4856-ADEA-0471175392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881" b="86905" l="31000" r="69333">
                        <a14:foregroundMark x1="56783" y1="86310" x2="56667" y2="86905"/>
                        <a14:foregroundMark x1="64000" y1="49405" x2="56783" y2="86310"/>
                        <a14:foregroundMark x1="56716" y1="86310" x2="59667" y2="50595"/>
                        <a14:foregroundMark x1="56667" y1="86905" x2="56716" y2="86310"/>
                        <a14:foregroundMark x1="59667" y1="50595" x2="56667" y2="63690"/>
                        <a14:foregroundMark x1="56667" y1="63690" x2="61667" y2="47024"/>
                        <a14:foregroundMark x1="61667" y1="47024" x2="55000" y2="64286"/>
                        <a14:foregroundMark x1="45667" y1="18452" x2="48000" y2="18452"/>
                        <a14:foregroundMark x1="50000" y1="18452" x2="50000" y2="18452"/>
                        <a14:foregroundMark x1="67667" y1="36310" x2="67667" y2="45238"/>
                        <a14:foregroundMark x1="57333" y1="19643" x2="57333" y2="19643"/>
                        <a14:foregroundMark x1="57333" y1="18452" x2="57333" y2="18452"/>
                        <a14:foregroundMark x1="57333" y1="17262" x2="57333" y2="17262"/>
                        <a14:foregroundMark x1="43333" y1="17857" x2="43333" y2="17857"/>
                        <a14:foregroundMark x1="69333" y1="41667" x2="69333" y2="42262"/>
                        <a14:backgroundMark x1="29667" y1="47619" x2="29667" y2="22024"/>
                        <a14:backgroundMark x1="38667" y1="56548" x2="38667" y2="56548"/>
                        <a14:backgroundMark x1="57000" y1="88690" x2="57000" y2="88690"/>
                        <a14:backgroundMark x1="57000" y1="88095" x2="57667" y2="86905"/>
                        <a14:backgroundMark x1="57333" y1="86310" x2="57333" y2="86310"/>
                        <a14:backgroundMark x1="56333" y1="86905" x2="56333" y2="86905"/>
                        <a14:backgroundMark x1="57333" y1="86905" x2="57333" y2="86905"/>
                        <a14:backgroundMark x1="56667" y1="86905" x2="56667" y2="8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21" t="8464" r="28023" b="10333"/>
          <a:stretch/>
        </p:blipFill>
        <p:spPr>
          <a:xfrm>
            <a:off x="12649200" y="3755246"/>
            <a:ext cx="2952505" cy="29537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B1FA6F-F9E2-42E2-9567-FD6AB10E8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9778" r="93333">
                        <a14:foregroundMark x1="27556" y1="29778" x2="24000" y2="27111"/>
                        <a14:foregroundMark x1="28889" y1="34222" x2="28889" y2="34222"/>
                        <a14:foregroundMark x1="28444" y1="36000" x2="28444" y2="36000"/>
                        <a14:foregroundMark x1="30222" y1="40889" x2="31111" y2="43556"/>
                        <a14:foregroundMark x1="32000" y1="44444" x2="32000" y2="35556"/>
                        <a14:foregroundMark x1="36889" y1="53778" x2="37778" y2="60444"/>
                        <a14:foregroundMark x1="30222" y1="52889" x2="30222" y2="52889"/>
                        <a14:foregroundMark x1="27111" y1="65778" x2="28889" y2="64000"/>
                        <a14:foregroundMark x1="29333" y1="63556" x2="32000" y2="64444"/>
                        <a14:foregroundMark x1="32444" y1="67556" x2="32444" y2="67556"/>
                        <a14:foregroundMark x1="35111" y1="69778" x2="34667" y2="71111"/>
                        <a14:foregroundMark x1="31556" y1="72000" x2="33778" y2="74667"/>
                        <a14:foregroundMark x1="40444" y1="80000" x2="46222" y2="82667"/>
                        <a14:foregroundMark x1="76000" y1="81778" x2="78667" y2="81778"/>
                        <a14:foregroundMark x1="92444" y1="82222" x2="89333" y2="82222"/>
                        <a14:foregroundMark x1="92444" y1="82222" x2="93333" y2="82222"/>
                        <a14:foregroundMark x1="14222" y1="47111" x2="16444" y2="49333"/>
                        <a14:foregroundMark x1="28889" y1="55111" x2="26667" y2="56000"/>
                        <a14:foregroundMark x1="25333" y1="21333" x2="34222" y2="23111"/>
                        <a14:foregroundMark x1="46222" y1="28444" x2="46222" y2="28444"/>
                        <a14:foregroundMark x1="45778" y1="27556" x2="39556" y2="24889"/>
                        <a14:foregroundMark x1="41333" y1="61333" x2="46222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490" y="651655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>
            <a:extLst>
              <a:ext uri="{FF2B5EF4-FFF2-40B4-BE49-F238E27FC236}">
                <a16:creationId xmlns:a16="http://schemas.microsoft.com/office/drawing/2014/main" id="{AFAE32FD-A710-4A47-AF97-ABF09AC7F391}"/>
              </a:ext>
            </a:extLst>
          </p:cNvPr>
          <p:cNvSpPr/>
          <p:nvPr/>
        </p:nvSpPr>
        <p:spPr>
          <a:xfrm rot="6328690">
            <a:off x="9095792" y="-1805965"/>
            <a:ext cx="11304627" cy="11727230"/>
          </a:xfrm>
          <a:custGeom>
            <a:avLst/>
            <a:gdLst/>
            <a:ahLst/>
            <a:cxnLst/>
            <a:rect l="l" t="t" r="r" b="b"/>
            <a:pathLst>
              <a:path w="11304627" h="11727230">
                <a:moveTo>
                  <a:pt x="0" y="0"/>
                </a:moveTo>
                <a:lnTo>
                  <a:pt x="11304627" y="0"/>
                </a:lnTo>
                <a:lnTo>
                  <a:pt x="11304627" y="11727230"/>
                </a:lnTo>
                <a:lnTo>
                  <a:pt x="0" y="11727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flipV="1">
            <a:off x="7958101" y="-26821"/>
            <a:ext cx="10901399" cy="12248763"/>
          </a:xfrm>
          <a:custGeom>
            <a:avLst/>
            <a:gdLst/>
            <a:ahLst/>
            <a:cxnLst/>
            <a:rect l="l" t="t" r="r" b="b"/>
            <a:pathLst>
              <a:path w="10901399" h="12248763">
                <a:moveTo>
                  <a:pt x="0" y="12248763"/>
                </a:moveTo>
                <a:lnTo>
                  <a:pt x="10901399" y="12248763"/>
                </a:lnTo>
                <a:lnTo>
                  <a:pt x="10901399" y="0"/>
                </a:lnTo>
                <a:lnTo>
                  <a:pt x="0" y="0"/>
                </a:lnTo>
                <a:lnTo>
                  <a:pt x="0" y="122487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90575"/>
            <a:ext cx="16230600" cy="252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680"/>
              </a:lnSpc>
              <a:spcBef>
                <a:spcPct val="0"/>
              </a:spcBef>
            </a:pPr>
            <a:r>
              <a:rPr lang="en-US" sz="164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99108"/>
            <a:ext cx="8841949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Leader: </a:t>
            </a: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bilal</a:t>
            </a: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ahmed</a:t>
            </a:r>
            <a:endParaRPr lang="en-US" sz="4400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Members:</a:t>
            </a:r>
          </a:p>
          <a:p>
            <a:pPr marL="457200" lvl="0" indent="-457200" algn="l">
              <a:lnSpc>
                <a:spcPts val="45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Mohamed </a:t>
            </a: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emad</a:t>
            </a:r>
            <a:endParaRPr lang="en-US" sz="4400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marL="457200" lvl="0" indent="-457200" algn="l">
              <a:lnSpc>
                <a:spcPts val="45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Haneen</a:t>
            </a: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Ebrahim</a:t>
            </a:r>
          </a:p>
          <a:p>
            <a:pPr marL="457200" lvl="0" indent="-457200" algn="l">
              <a:lnSpc>
                <a:spcPts val="45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Youssef </a:t>
            </a: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sayed</a:t>
            </a:r>
            <a:endParaRPr lang="en-US" sz="4400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marL="457200" lvl="0" indent="-457200" algn="l">
              <a:lnSpc>
                <a:spcPts val="45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Menna</a:t>
            </a: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Mohamed</a:t>
            </a:r>
          </a:p>
          <a:p>
            <a:pPr marL="457200" lvl="0" indent="-457200" algn="l">
              <a:lnSpc>
                <a:spcPts val="45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Mohamed </a:t>
            </a:r>
            <a:r>
              <a:rPr lang="en-US" sz="440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khaled</a:t>
            </a:r>
            <a:endParaRPr lang="en-US" sz="4400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457247"/>
            <a:ext cx="12651949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en-US" sz="9600" dirty="0">
                <a:latin typeface="Klein Heavy" panose="020B0604020202020204" charset="0"/>
              </a:rPr>
              <a:t>bon</a:t>
            </a:r>
            <a:r>
              <a:rPr lang="en-US" sz="9600" dirty="0"/>
              <a:t> </a:t>
            </a:r>
            <a:r>
              <a:rPr lang="en-US" sz="9600" dirty="0">
                <a:latin typeface="Klein Heavy" panose="020B0604020202020204" charset="0"/>
              </a:rPr>
              <a:t>appétit!</a:t>
            </a:r>
            <a:endParaRPr lang="en-US" sz="9600" b="1" dirty="0">
              <a:solidFill>
                <a:srgbClr val="000000"/>
              </a:solidFill>
              <a:latin typeface="Klein Heavy" panose="020B0604020202020204" charset="0"/>
              <a:ea typeface="Klein Heavy"/>
              <a:cs typeface="Klein Heavy"/>
              <a:sym typeface="Klein Heav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95FB5EE9-5187-4BEB-A592-51E66DA54830}"/>
              </a:ext>
            </a:extLst>
          </p:cNvPr>
          <p:cNvGrpSpPr/>
          <p:nvPr/>
        </p:nvGrpSpPr>
        <p:grpSpPr>
          <a:xfrm>
            <a:off x="9103272" y="2405811"/>
            <a:ext cx="16312056" cy="5191423"/>
            <a:chOff x="0" y="0"/>
            <a:chExt cx="21749407" cy="692189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A7278F-3B0A-4786-B4E1-0D369397F74A}"/>
                </a:ext>
              </a:extLst>
            </p:cNvPr>
            <p:cNvSpPr/>
            <p:nvPr/>
          </p:nvSpPr>
          <p:spPr>
            <a:xfrm rot="-553396">
              <a:off x="1831104" y="1574009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8" y="0"/>
                  </a:lnTo>
                  <a:lnTo>
                    <a:pt x="19844178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1D95A4C-E1C6-4630-A2A2-679D5C572E2F}"/>
                </a:ext>
              </a:extLst>
            </p:cNvPr>
            <p:cNvSpPr/>
            <p:nvPr/>
          </p:nvSpPr>
          <p:spPr>
            <a:xfrm rot="-10477988">
              <a:off x="687747" y="922502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0" y="0"/>
                  </a:moveTo>
                  <a:lnTo>
                    <a:pt x="19844177" y="0"/>
                  </a:lnTo>
                  <a:lnTo>
                    <a:pt x="19844177" y="2525622"/>
                  </a:lnTo>
                  <a:lnTo>
                    <a:pt x="0" y="252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6CE905F-6BCD-4F9A-BD63-9C31E7BEAB3E}"/>
                </a:ext>
              </a:extLst>
            </p:cNvPr>
            <p:cNvSpPr/>
            <p:nvPr/>
          </p:nvSpPr>
          <p:spPr>
            <a:xfrm rot="-219305" flipH="1" flipV="1">
              <a:off x="60322" y="3766310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3552ADB-490E-4FDC-8291-7CF376326EC4}"/>
                </a:ext>
              </a:extLst>
            </p:cNvPr>
            <p:cNvSpPr/>
            <p:nvPr/>
          </p:nvSpPr>
          <p:spPr>
            <a:xfrm rot="-10477988" flipH="1" flipV="1">
              <a:off x="1539493" y="2843808"/>
              <a:ext cx="19844178" cy="2525623"/>
            </a:xfrm>
            <a:custGeom>
              <a:avLst/>
              <a:gdLst/>
              <a:ahLst/>
              <a:cxnLst/>
              <a:rect l="l" t="t" r="r" b="b"/>
              <a:pathLst>
                <a:path w="19844178" h="2525623">
                  <a:moveTo>
                    <a:pt x="19844178" y="2525623"/>
                  </a:moveTo>
                  <a:lnTo>
                    <a:pt x="0" y="2525623"/>
                  </a:lnTo>
                  <a:lnTo>
                    <a:pt x="0" y="0"/>
                  </a:lnTo>
                  <a:lnTo>
                    <a:pt x="19844178" y="0"/>
                  </a:lnTo>
                  <a:lnTo>
                    <a:pt x="19844178" y="25256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12392707" cy="220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9"/>
              </a:lnSpc>
            </a:pPr>
            <a:r>
              <a:rPr lang="en-US" sz="163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1.1 </a:t>
            </a:r>
            <a:r>
              <a:rPr lang="en-US" sz="163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Problem</a:t>
            </a:r>
            <a:endParaRPr lang="en-US" sz="163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grpSp>
        <p:nvGrpSpPr>
          <p:cNvPr id="5" name="Group 5"/>
          <p:cNvGrpSpPr/>
          <p:nvPr/>
        </p:nvGrpSpPr>
        <p:grpSpPr>
          <a:xfrm rot="2700000">
            <a:off x="14388481" y="1337804"/>
            <a:ext cx="2228339" cy="2228339"/>
            <a:chOff x="0" y="0"/>
            <a:chExt cx="2971119" cy="297111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935352"/>
              <a:ext cx="2971119" cy="1100415"/>
              <a:chOff x="0" y="0"/>
              <a:chExt cx="812800" cy="3010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0" y="935352"/>
              <a:ext cx="2971119" cy="1100415"/>
              <a:chOff x="0" y="0"/>
              <a:chExt cx="812800" cy="3010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1583321" y="4762500"/>
            <a:ext cx="9770479" cy="152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Lack of reserving tables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4800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 through websites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793008" y="3581807"/>
            <a:ext cx="732066" cy="732066"/>
          </a:xfrm>
          <a:custGeom>
            <a:avLst/>
            <a:gdLst/>
            <a:ahLst/>
            <a:cxnLst/>
            <a:rect l="l" t="t" r="r" b="b"/>
            <a:pathLst>
              <a:path w="732066" h="732066">
                <a:moveTo>
                  <a:pt x="0" y="0"/>
                </a:moveTo>
                <a:lnTo>
                  <a:pt x="732066" y="0"/>
                </a:lnTo>
                <a:lnTo>
                  <a:pt x="732066" y="732065"/>
                </a:lnTo>
                <a:lnTo>
                  <a:pt x="0" y="732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ACBD9C-0810-4029-992B-7550892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728" y="3452992"/>
            <a:ext cx="3379259" cy="3356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075" y="2066381"/>
            <a:ext cx="1618753" cy="1610269"/>
            <a:chOff x="0" y="0"/>
            <a:chExt cx="2158337" cy="2147026"/>
          </a:xfrm>
        </p:grpSpPr>
        <p:sp>
          <p:nvSpPr>
            <p:cNvPr id="3" name="Freeform 3"/>
            <p:cNvSpPr/>
            <p:nvPr/>
          </p:nvSpPr>
          <p:spPr>
            <a:xfrm>
              <a:off x="82045" y="111562"/>
              <a:ext cx="1842129" cy="1910994"/>
            </a:xfrm>
            <a:custGeom>
              <a:avLst/>
              <a:gdLst/>
              <a:ahLst/>
              <a:cxnLst/>
              <a:rect l="l" t="t" r="r" b="b"/>
              <a:pathLst>
                <a:path w="1842129" h="1910994">
                  <a:moveTo>
                    <a:pt x="0" y="0"/>
                  </a:moveTo>
                  <a:lnTo>
                    <a:pt x="1842130" y="0"/>
                  </a:lnTo>
                  <a:lnTo>
                    <a:pt x="1842130" y="1910994"/>
                  </a:lnTo>
                  <a:lnTo>
                    <a:pt x="0" y="191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6328260">
              <a:off x="193823" y="250230"/>
              <a:ext cx="1618574" cy="1633659"/>
            </a:xfrm>
            <a:custGeom>
              <a:avLst/>
              <a:gdLst/>
              <a:ahLst/>
              <a:cxnLst/>
              <a:rect l="l" t="t" r="r" b="b"/>
              <a:pathLst>
                <a:path w="1618574" h="1633659">
                  <a:moveTo>
                    <a:pt x="0" y="0"/>
                  </a:moveTo>
                  <a:lnTo>
                    <a:pt x="1618574" y="0"/>
                  </a:lnTo>
                  <a:lnTo>
                    <a:pt x="1618574" y="1633659"/>
                  </a:lnTo>
                  <a:lnTo>
                    <a:pt x="0" y="163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6328260">
              <a:off x="208519" y="194749"/>
              <a:ext cx="1741299" cy="1757527"/>
            </a:xfrm>
            <a:custGeom>
              <a:avLst/>
              <a:gdLst/>
              <a:ahLst/>
              <a:cxnLst/>
              <a:rect l="l" t="t" r="r" b="b"/>
              <a:pathLst>
                <a:path w="1741299" h="1757527">
                  <a:moveTo>
                    <a:pt x="0" y="0"/>
                  </a:moveTo>
                  <a:lnTo>
                    <a:pt x="1741299" y="0"/>
                  </a:lnTo>
                  <a:lnTo>
                    <a:pt x="1741299" y="1757527"/>
                  </a:lnTo>
                  <a:lnTo>
                    <a:pt x="0" y="1757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968206" y="4986256"/>
            <a:ext cx="6323336" cy="6323336"/>
            <a:chOff x="0" y="0"/>
            <a:chExt cx="8431115" cy="843111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2654240"/>
              <a:ext cx="8431115" cy="3122635"/>
              <a:chOff x="0" y="0"/>
              <a:chExt cx="812800" cy="30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0" y="2654240"/>
              <a:ext cx="8431115" cy="3122635"/>
              <a:chOff x="0" y="0"/>
              <a:chExt cx="812800" cy="3010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9605817" y="2066381"/>
            <a:ext cx="1618753" cy="1610269"/>
            <a:chOff x="0" y="0"/>
            <a:chExt cx="2158337" cy="2147026"/>
          </a:xfrm>
        </p:grpSpPr>
        <p:sp>
          <p:nvSpPr>
            <p:cNvPr id="14" name="Freeform 14"/>
            <p:cNvSpPr/>
            <p:nvPr/>
          </p:nvSpPr>
          <p:spPr>
            <a:xfrm>
              <a:off x="82045" y="111562"/>
              <a:ext cx="1842129" cy="1910994"/>
            </a:xfrm>
            <a:custGeom>
              <a:avLst/>
              <a:gdLst/>
              <a:ahLst/>
              <a:cxnLst/>
              <a:rect l="l" t="t" r="r" b="b"/>
              <a:pathLst>
                <a:path w="1842129" h="1910994">
                  <a:moveTo>
                    <a:pt x="0" y="0"/>
                  </a:moveTo>
                  <a:lnTo>
                    <a:pt x="1842130" y="0"/>
                  </a:lnTo>
                  <a:lnTo>
                    <a:pt x="1842130" y="1910994"/>
                  </a:lnTo>
                  <a:lnTo>
                    <a:pt x="0" y="191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6328260">
              <a:off x="193823" y="250230"/>
              <a:ext cx="1618574" cy="1633659"/>
            </a:xfrm>
            <a:custGeom>
              <a:avLst/>
              <a:gdLst/>
              <a:ahLst/>
              <a:cxnLst/>
              <a:rect l="l" t="t" r="r" b="b"/>
              <a:pathLst>
                <a:path w="1618574" h="1633659">
                  <a:moveTo>
                    <a:pt x="0" y="0"/>
                  </a:moveTo>
                  <a:lnTo>
                    <a:pt x="1618574" y="0"/>
                  </a:lnTo>
                  <a:lnTo>
                    <a:pt x="1618574" y="1633659"/>
                  </a:lnTo>
                  <a:lnTo>
                    <a:pt x="0" y="163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6328260">
              <a:off x="208519" y="194749"/>
              <a:ext cx="1741299" cy="1757527"/>
            </a:xfrm>
            <a:custGeom>
              <a:avLst/>
              <a:gdLst/>
              <a:ahLst/>
              <a:cxnLst/>
              <a:rect l="l" t="t" r="r" b="b"/>
              <a:pathLst>
                <a:path w="1741299" h="1757527">
                  <a:moveTo>
                    <a:pt x="0" y="0"/>
                  </a:moveTo>
                  <a:lnTo>
                    <a:pt x="1741299" y="0"/>
                  </a:lnTo>
                  <a:lnTo>
                    <a:pt x="1741299" y="1757527"/>
                  </a:lnTo>
                  <a:lnTo>
                    <a:pt x="0" y="1757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5187201" y="2250301"/>
            <a:ext cx="1269450" cy="1426349"/>
          </a:xfrm>
          <a:custGeom>
            <a:avLst/>
            <a:gdLst/>
            <a:ahLst/>
            <a:cxnLst/>
            <a:rect l="l" t="t" r="r" b="b"/>
            <a:pathLst>
              <a:path w="1269450" h="1426349">
                <a:moveTo>
                  <a:pt x="0" y="0"/>
                </a:moveTo>
                <a:lnTo>
                  <a:pt x="1269451" y="0"/>
                </a:lnTo>
                <a:lnTo>
                  <a:pt x="1269451" y="1426349"/>
                </a:lnTo>
                <a:lnTo>
                  <a:pt x="0" y="142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811943" y="2250301"/>
            <a:ext cx="1269450" cy="1426349"/>
          </a:xfrm>
          <a:custGeom>
            <a:avLst/>
            <a:gdLst/>
            <a:ahLst/>
            <a:cxnLst/>
            <a:rect l="l" t="t" r="r" b="b"/>
            <a:pathLst>
              <a:path w="1269450" h="1426349">
                <a:moveTo>
                  <a:pt x="0" y="0"/>
                </a:moveTo>
                <a:lnTo>
                  <a:pt x="1269451" y="0"/>
                </a:lnTo>
                <a:lnTo>
                  <a:pt x="1269451" y="1426349"/>
                </a:lnTo>
                <a:lnTo>
                  <a:pt x="0" y="142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05015" y="2871515"/>
            <a:ext cx="2176999" cy="277073"/>
          </a:xfrm>
          <a:custGeom>
            <a:avLst/>
            <a:gdLst/>
            <a:ahLst/>
            <a:cxnLst/>
            <a:rect l="l" t="t" r="r" b="b"/>
            <a:pathLst>
              <a:path w="2176999" h="277073">
                <a:moveTo>
                  <a:pt x="0" y="0"/>
                </a:moveTo>
                <a:lnTo>
                  <a:pt x="2176999" y="0"/>
                </a:lnTo>
                <a:lnTo>
                  <a:pt x="2176999" y="277073"/>
                </a:lnTo>
                <a:lnTo>
                  <a:pt x="0" y="277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 flipV="1">
            <a:off x="11472220" y="2871515"/>
            <a:ext cx="2176999" cy="277073"/>
          </a:xfrm>
          <a:custGeom>
            <a:avLst/>
            <a:gdLst/>
            <a:ahLst/>
            <a:cxnLst/>
            <a:rect l="l" t="t" r="r" b="b"/>
            <a:pathLst>
              <a:path w="2176999" h="277073">
                <a:moveTo>
                  <a:pt x="2176998" y="277073"/>
                </a:moveTo>
                <a:lnTo>
                  <a:pt x="0" y="277073"/>
                </a:lnTo>
                <a:lnTo>
                  <a:pt x="0" y="0"/>
                </a:lnTo>
                <a:lnTo>
                  <a:pt x="2176998" y="0"/>
                </a:lnTo>
                <a:lnTo>
                  <a:pt x="2176998" y="27707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1207" y="2900412"/>
            <a:ext cx="2395168" cy="261291"/>
          </a:xfrm>
          <a:custGeom>
            <a:avLst/>
            <a:gdLst/>
            <a:ahLst/>
            <a:cxnLst/>
            <a:rect l="l" t="t" r="r" b="b"/>
            <a:pathLst>
              <a:path w="2395168" h="261291">
                <a:moveTo>
                  <a:pt x="0" y="0"/>
                </a:moveTo>
                <a:lnTo>
                  <a:pt x="2395168" y="0"/>
                </a:lnTo>
                <a:lnTo>
                  <a:pt x="2395168" y="261291"/>
                </a:lnTo>
                <a:lnTo>
                  <a:pt x="0" y="261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329044" y="2900412"/>
            <a:ext cx="2395168" cy="261291"/>
          </a:xfrm>
          <a:custGeom>
            <a:avLst/>
            <a:gdLst/>
            <a:ahLst/>
            <a:cxnLst/>
            <a:rect l="l" t="t" r="r" b="b"/>
            <a:pathLst>
              <a:path w="2395168" h="261291">
                <a:moveTo>
                  <a:pt x="0" y="0"/>
                </a:moveTo>
                <a:lnTo>
                  <a:pt x="2395168" y="0"/>
                </a:lnTo>
                <a:lnTo>
                  <a:pt x="2395168" y="261291"/>
                </a:lnTo>
                <a:lnTo>
                  <a:pt x="0" y="261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81075" y="7372350"/>
            <a:ext cx="16230600" cy="252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680"/>
              </a:lnSpc>
              <a:spcBef>
                <a:spcPct val="0"/>
              </a:spcBef>
            </a:pPr>
            <a:r>
              <a:rPr lang="en-US" sz="16400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1.2 </a:t>
            </a:r>
            <a:r>
              <a:rPr lang="en-US" sz="164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619625"/>
            <a:ext cx="3364925" cy="195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Choose my appropriate </a:t>
            </a:r>
            <a:r>
              <a:rPr lang="en-US" sz="3200" b="1" u="none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start date and time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17258" y="4619625"/>
            <a:ext cx="3364925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u="none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Choose my end date and time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94375" y="4619625"/>
            <a:ext cx="336492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latin typeface="Klein Heavy" panose="020B0604020202020204" charset="0"/>
              </a:rPr>
              <a:t>bon</a:t>
            </a:r>
            <a:r>
              <a:rPr lang="en-US" sz="3200" dirty="0"/>
              <a:t> </a:t>
            </a:r>
            <a:r>
              <a:rPr lang="en-US" sz="3200" dirty="0">
                <a:latin typeface="Klein Heavy" panose="020B0604020202020204" charset="0"/>
              </a:rPr>
              <a:t>appétit</a:t>
            </a:r>
            <a:endParaRPr lang="en-US" sz="3200" b="1" u="none" dirty="0">
              <a:solidFill>
                <a:srgbClr val="000000"/>
              </a:solidFill>
              <a:latin typeface="Klein Heavy" panose="020B0604020202020204" charset="0"/>
              <a:ea typeface="Klein Heavy"/>
              <a:cs typeface="Klein Heavy"/>
              <a:sym typeface="Klein Heavy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605817" y="4619625"/>
            <a:ext cx="3364925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u="none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Admin can view reservations</a:t>
            </a:r>
          </a:p>
        </p:txBody>
      </p:sp>
      <p:sp>
        <p:nvSpPr>
          <p:cNvPr id="32" name="Freeform 32"/>
          <p:cNvSpPr/>
          <p:nvPr/>
        </p:nvSpPr>
        <p:spPr>
          <a:xfrm>
            <a:off x="5813132" y="8275354"/>
            <a:ext cx="719682" cy="719682"/>
          </a:xfrm>
          <a:custGeom>
            <a:avLst/>
            <a:gdLst/>
            <a:ahLst/>
            <a:cxnLst/>
            <a:rect l="l" t="t" r="r" b="b"/>
            <a:pathLst>
              <a:path w="719682" h="719682">
                <a:moveTo>
                  <a:pt x="0" y="0"/>
                </a:moveTo>
                <a:lnTo>
                  <a:pt x="719682" y="0"/>
                </a:lnTo>
                <a:lnTo>
                  <a:pt x="719682" y="719682"/>
                </a:lnTo>
                <a:lnTo>
                  <a:pt x="0" y="719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08D5D55C-D698-4E6E-9A0E-03C4C4050480}"/>
              </a:ext>
            </a:extLst>
          </p:cNvPr>
          <p:cNvSpPr txBox="1"/>
          <p:nvPr/>
        </p:nvSpPr>
        <p:spPr>
          <a:xfrm>
            <a:off x="1028700" y="1019175"/>
            <a:ext cx="1623060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Table reservation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968549" y="2478371"/>
            <a:ext cx="11096837" cy="5568595"/>
          </a:xfrm>
          <a:custGeom>
            <a:avLst/>
            <a:gdLst/>
            <a:ahLst/>
            <a:cxnLst/>
            <a:rect l="l" t="t" r="r" b="b"/>
            <a:pathLst>
              <a:path w="11096837" h="5568595">
                <a:moveTo>
                  <a:pt x="0" y="0"/>
                </a:moveTo>
                <a:lnTo>
                  <a:pt x="11096837" y="0"/>
                </a:lnTo>
                <a:lnTo>
                  <a:pt x="11096837" y="5568595"/>
                </a:lnTo>
                <a:lnTo>
                  <a:pt x="0" y="556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58255" y="1107836"/>
            <a:ext cx="6528061" cy="220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6400"/>
              </a:lnSpc>
            </a:pPr>
            <a:r>
              <a:rPr lang="en-US" sz="164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RRMS</a:t>
            </a:r>
            <a:endParaRPr lang="en-US" sz="16400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23701" y="3068483"/>
            <a:ext cx="2754570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Our website</a:t>
            </a:r>
          </a:p>
        </p:txBody>
      </p:sp>
      <p:sp>
        <p:nvSpPr>
          <p:cNvPr id="10" name="Freeform 10"/>
          <p:cNvSpPr/>
          <p:nvPr/>
        </p:nvSpPr>
        <p:spPr>
          <a:xfrm>
            <a:off x="4700986" y="1488766"/>
            <a:ext cx="357732" cy="357732"/>
          </a:xfrm>
          <a:custGeom>
            <a:avLst/>
            <a:gdLst/>
            <a:ahLst/>
            <a:cxnLst/>
            <a:rect l="l" t="t" r="r" b="b"/>
            <a:pathLst>
              <a:path w="357732" h="357732">
                <a:moveTo>
                  <a:pt x="0" y="0"/>
                </a:moveTo>
                <a:lnTo>
                  <a:pt x="357732" y="0"/>
                </a:lnTo>
                <a:lnTo>
                  <a:pt x="357732" y="357732"/>
                </a:lnTo>
                <a:lnTo>
                  <a:pt x="0" y="35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A4BD744-5734-4AE0-B888-EE437C3E0755}"/>
              </a:ext>
            </a:extLst>
          </p:cNvPr>
          <p:cNvSpPr txBox="1"/>
          <p:nvPr/>
        </p:nvSpPr>
        <p:spPr>
          <a:xfrm>
            <a:off x="-558982" y="190500"/>
            <a:ext cx="3184514" cy="529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297"/>
              </a:lnSpc>
              <a:spcBef>
                <a:spcPct val="0"/>
              </a:spcBef>
            </a:pPr>
            <a:r>
              <a:rPr lang="en-US" sz="34414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2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5AD1A0A-3361-4371-AFAA-890CB34AF480}"/>
              </a:ext>
            </a:extLst>
          </p:cNvPr>
          <p:cNvSpPr txBox="1"/>
          <p:nvPr/>
        </p:nvSpPr>
        <p:spPr>
          <a:xfrm>
            <a:off x="351717" y="5143500"/>
            <a:ext cx="9706683" cy="1570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1D8F1"/>
                </a:solidFill>
                <a:latin typeface="Klein Heavy"/>
                <a:ea typeface="Klein Heavy"/>
                <a:cs typeface="Klein Heavy"/>
                <a:sym typeface="Klein Heavy"/>
              </a:rPr>
              <a:t>Restaurant Reservation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6000" b="1" dirty="0">
              <a:solidFill>
                <a:srgbClr val="21D8F1"/>
              </a:solidFill>
              <a:latin typeface="Klein Heavy"/>
              <a:ea typeface="Klein Heavy"/>
              <a:cs typeface="Klein Heavy"/>
              <a:sym typeface="Klein Heavy"/>
            </a:endParaRP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1D8F1"/>
                </a:solidFill>
                <a:latin typeface="Klein Heavy"/>
                <a:ea typeface="Klein Heavy"/>
                <a:cs typeface="Klein Heavy"/>
                <a:sym typeface="Klein Heavy"/>
              </a:rPr>
              <a:t> Management System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FC67C-302F-46B7-B723-E92D55D4D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73" y="1333500"/>
            <a:ext cx="7620000" cy="7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228600" y="4762500"/>
            <a:ext cx="19850100" cy="4311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00"/>
              </a:lnSpc>
            </a:pPr>
            <a:r>
              <a:rPr lang="en-US" sz="164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Customer side</a:t>
            </a:r>
          </a:p>
          <a:p>
            <a:pPr algn="l">
              <a:lnSpc>
                <a:spcPts val="16400"/>
              </a:lnSpc>
            </a:pPr>
            <a:r>
              <a:rPr lang="en-US" sz="16400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</a:t>
            </a:r>
            <a:r>
              <a:rPr lang="en-US" sz="16400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Admin side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0600" y="1019175"/>
            <a:ext cx="76962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6000" b="1" dirty="0">
                <a:latin typeface="Klein Heavy"/>
                <a:ea typeface="Klein Heavy"/>
                <a:cs typeface="Klein Heavy"/>
                <a:sym typeface="Klein Heavy"/>
              </a:rPr>
              <a:t>2.1 </a:t>
            </a:r>
            <a:r>
              <a:rPr lang="en-US" sz="6000" b="1" dirty="0">
                <a:solidFill>
                  <a:srgbClr val="FFFFFF"/>
                </a:solidFill>
                <a:latin typeface="Klein Heavy"/>
                <a:ea typeface="Klein Heavy"/>
                <a:cs typeface="Klein Heavy"/>
                <a:sym typeface="Klein Heavy"/>
              </a:rPr>
              <a:t>RRMS Main core</a:t>
            </a:r>
            <a:endParaRPr lang="en-US" sz="3200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5334000" y="5524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57732" h="357732">
                <a:moveTo>
                  <a:pt x="0" y="0"/>
                </a:moveTo>
                <a:lnTo>
                  <a:pt x="357731" y="0"/>
                </a:lnTo>
                <a:lnTo>
                  <a:pt x="357731" y="357732"/>
                </a:lnTo>
                <a:lnTo>
                  <a:pt x="0" y="35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105E877-F9F6-4B1A-B98C-C618F25DE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6743700"/>
            <a:ext cx="2743200" cy="20713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DB68EC-1C4F-4085-9DB2-5809B69076C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52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4936048"/>
            <a:ext cx="2847059" cy="207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F45A80C-D78E-419C-B486-4DD59FA5FD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98473"/>
            <a:ext cx="3264027" cy="3264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468883" y="-4668898"/>
            <a:ext cx="18025369" cy="19222556"/>
            <a:chOff x="0" y="0"/>
            <a:chExt cx="24033825" cy="25630075"/>
          </a:xfrm>
        </p:grpSpPr>
        <p:grpSp>
          <p:nvGrpSpPr>
            <p:cNvPr id="3" name="Group 3"/>
            <p:cNvGrpSpPr/>
            <p:nvPr/>
          </p:nvGrpSpPr>
          <p:grpSpPr>
            <a:xfrm>
              <a:off x="16193296" y="10720888"/>
              <a:ext cx="7840529" cy="2903900"/>
              <a:chOff x="0" y="0"/>
              <a:chExt cx="812800" cy="3010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16193296" y="10720888"/>
              <a:ext cx="7840529" cy="2903900"/>
              <a:chOff x="0" y="0"/>
              <a:chExt cx="812800" cy="3010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3010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03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348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-8100000">
              <a:off x="534406" y="12139489"/>
              <a:ext cx="17253992" cy="8658367"/>
            </a:xfrm>
            <a:custGeom>
              <a:avLst/>
              <a:gdLst/>
              <a:ahLst/>
              <a:cxnLst/>
              <a:rect l="l" t="t" r="r" b="b"/>
              <a:pathLst>
                <a:path w="17253992" h="8658367">
                  <a:moveTo>
                    <a:pt x="0" y="0"/>
                  </a:moveTo>
                  <a:lnTo>
                    <a:pt x="17253992" y="0"/>
                  </a:lnTo>
                  <a:lnTo>
                    <a:pt x="17253992" y="8658367"/>
                  </a:lnTo>
                  <a:lnTo>
                    <a:pt x="0" y="8658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700000">
              <a:off x="9548395" y="1607673"/>
              <a:ext cx="7762530" cy="7762530"/>
            </a:xfrm>
            <a:custGeom>
              <a:avLst/>
              <a:gdLst/>
              <a:ahLst/>
              <a:cxnLst/>
              <a:rect l="l" t="t" r="r" b="b"/>
              <a:pathLst>
                <a:path w="7762530" h="7762530">
                  <a:moveTo>
                    <a:pt x="0" y="0"/>
                  </a:moveTo>
                  <a:lnTo>
                    <a:pt x="7762531" y="0"/>
                  </a:lnTo>
                  <a:lnTo>
                    <a:pt x="7762531" y="7762530"/>
                  </a:lnTo>
                  <a:lnTo>
                    <a:pt x="0" y="776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243012" y="913860"/>
            <a:ext cx="9801976" cy="9373140"/>
          </a:xfrm>
          <a:custGeom>
            <a:avLst/>
            <a:gdLst/>
            <a:ahLst/>
            <a:cxnLst/>
            <a:rect l="l" t="t" r="r" b="b"/>
            <a:pathLst>
              <a:path w="9801976" h="9373140">
                <a:moveTo>
                  <a:pt x="0" y="0"/>
                </a:moveTo>
                <a:lnTo>
                  <a:pt x="9801976" y="0"/>
                </a:lnTo>
                <a:lnTo>
                  <a:pt x="9801976" y="9373140"/>
                </a:lnTo>
                <a:lnTo>
                  <a:pt x="0" y="937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00323" y="9123623"/>
            <a:ext cx="193153" cy="193153"/>
          </a:xfrm>
          <a:custGeom>
            <a:avLst/>
            <a:gdLst/>
            <a:ahLst/>
            <a:cxnLst/>
            <a:rect l="l" t="t" r="r" b="b"/>
            <a:pathLst>
              <a:path w="193153" h="193153">
                <a:moveTo>
                  <a:pt x="0" y="0"/>
                </a:moveTo>
                <a:lnTo>
                  <a:pt x="193153" y="0"/>
                </a:lnTo>
                <a:lnTo>
                  <a:pt x="193153" y="193154"/>
                </a:lnTo>
                <a:lnTo>
                  <a:pt x="0" y="193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DDA5F72B-65E5-4706-9ACB-B3F31545678A}"/>
              </a:ext>
            </a:extLst>
          </p:cNvPr>
          <p:cNvSpPr txBox="1"/>
          <p:nvPr/>
        </p:nvSpPr>
        <p:spPr>
          <a:xfrm>
            <a:off x="-10124" y="3313371"/>
            <a:ext cx="16037447" cy="220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00"/>
              </a:lnSpc>
            </a:pPr>
            <a:r>
              <a:rPr lang="en-US" sz="16400" b="1" dirty="0">
                <a:solidFill>
                  <a:schemeClr val="accent6">
                    <a:lumMod val="75000"/>
                  </a:schemeClr>
                </a:solidFill>
                <a:latin typeface="Klein Heavy"/>
                <a:ea typeface="Klein Heavy"/>
                <a:cs typeface="Klein Heavy"/>
                <a:sym typeface="Klein Heavy"/>
              </a:rPr>
              <a:t>Customer side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A14A67-ABFB-41BC-AFCC-0323787FB2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694" y="3445980"/>
            <a:ext cx="2847059" cy="207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5C0935-9BBC-4AEE-8246-AC4C7319EC10}"/>
              </a:ext>
            </a:extLst>
          </p:cNvPr>
          <p:cNvSpPr/>
          <p:nvPr/>
        </p:nvSpPr>
        <p:spPr>
          <a:xfrm>
            <a:off x="838200" y="2095500"/>
            <a:ext cx="16230600" cy="819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228600" y="531629"/>
            <a:ext cx="18326100" cy="134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2.2.1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 Main page (</a:t>
            </a:r>
            <a:r>
              <a:rPr lang="en-US" sz="9999" b="1" dirty="0">
                <a:solidFill>
                  <a:schemeClr val="bg1"/>
                </a:solidFill>
                <a:latin typeface="Klein Heavy"/>
                <a:ea typeface="Klein Heavy"/>
                <a:cs typeface="Klein Heavy"/>
                <a:sym typeface="Klein Heavy"/>
              </a:rPr>
              <a:t>Homepage</a:t>
            </a:r>
            <a:r>
              <a:rPr lang="en-US" sz="9999" b="1" dirty="0">
                <a:solidFill>
                  <a:srgbClr val="000000"/>
                </a:solidFill>
                <a:latin typeface="Klein Heavy"/>
                <a:ea typeface="Klein Heavy"/>
                <a:cs typeface="Klein Heavy"/>
                <a:sym typeface="Klein Heavy"/>
              </a:rPr>
              <a:t>)</a:t>
            </a:r>
            <a:endParaRPr lang="en-US" sz="9999" b="1" dirty="0">
              <a:solidFill>
                <a:srgbClr val="FFFFFF"/>
              </a:solidFill>
              <a:latin typeface="Klein Heavy"/>
              <a:ea typeface="Klein Heavy"/>
              <a:cs typeface="Klein Heavy"/>
              <a:sym typeface="Klein Heavy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013E7F-1773-4135-9F64-4E0B42378EA9}"/>
              </a:ext>
            </a:extLst>
          </p:cNvPr>
          <p:cNvPicPr/>
          <p:nvPr/>
        </p:nvPicPr>
        <p:blipFill rotWithShape="1">
          <a:blip r:embed="rId2"/>
          <a:srcRect t="15686" b="5127"/>
          <a:stretch/>
        </p:blipFill>
        <p:spPr bwMode="auto">
          <a:xfrm>
            <a:off x="1447800" y="2530323"/>
            <a:ext cx="15011400" cy="7321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307</Words>
  <Application>Microsoft Office PowerPoint</Application>
  <PresentationFormat>Custom</PresentationFormat>
  <Paragraphs>100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Klein Heavy</vt:lpstr>
      <vt:lpstr>Klein</vt:lpstr>
      <vt:lpstr>Calibri</vt:lpstr>
      <vt:lpstr>Arial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Orange, Black and Green Bold Typography Branding Kit Style Presentation</dc:title>
  <cp:lastModifiedBy>NTG Academy</cp:lastModifiedBy>
  <cp:revision>86</cp:revision>
  <dcterms:created xsi:type="dcterms:W3CDTF">2006-08-16T00:00:00Z</dcterms:created>
  <dcterms:modified xsi:type="dcterms:W3CDTF">2025-05-06T21:13:15Z</dcterms:modified>
  <dc:identifier>DAGmnTSNFfk</dc:identifier>
</cp:coreProperties>
</file>